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818997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66792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6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туман. Ветер юго-западный, южный 9-14 м/с. Температура воздуха ночью 0-2 тепла, на поверхности почвы заморозки 3 градуса, днем 10-12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дождь. Туман. Ветер южный 9-14 м/с. Температура воздуха 6-8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39843</TotalTime>
  <Words>609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6865</cp:revision>
  <cp:lastPrinted>2021-07-01T03:56:27Z</cp:lastPrinted>
  <dcterms:created xsi:type="dcterms:W3CDTF">2018-03-27T06:03:00Z</dcterms:created>
  <dcterms:modified xsi:type="dcterms:W3CDTF">2026-04-21T06:26:35Z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